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262" r:id="rId3"/>
    <p:sldId id="257" r:id="rId4"/>
    <p:sldId id="258" r:id="rId5"/>
    <p:sldId id="261" r:id="rId6"/>
    <p:sldId id="259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3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A2D37-9C31-4AAF-82C8-C184E0A60605}" type="datetimeFigureOut">
              <a:rPr lang="ru-RU" smtClean="0"/>
              <a:pPr/>
              <a:t>05.11.2016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43FE9-1BED-442E-A5ED-459BE770CC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361056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A2D37-9C31-4AAF-82C8-C184E0A60605}" type="datetimeFigureOut">
              <a:rPr lang="ru-RU" smtClean="0"/>
              <a:pPr/>
              <a:t>05.11.2016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43FE9-1BED-442E-A5ED-459BE770CC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757165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A2D37-9C31-4AAF-82C8-C184E0A60605}" type="datetimeFigureOut">
              <a:rPr lang="ru-RU" smtClean="0"/>
              <a:pPr/>
              <a:t>05.11.2016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43FE9-1BED-442E-A5ED-459BE770CC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906065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A2D37-9C31-4AAF-82C8-C184E0A60605}" type="datetimeFigureOut">
              <a:rPr lang="ru-RU" smtClean="0"/>
              <a:pPr/>
              <a:t>05.11.2016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43FE9-1BED-442E-A5ED-459BE770CC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05207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A2D37-9C31-4AAF-82C8-C184E0A60605}" type="datetimeFigureOut">
              <a:rPr lang="ru-RU" smtClean="0"/>
              <a:pPr/>
              <a:t>05.11.2016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43FE9-1BED-442E-A5ED-459BE770CC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36246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A2D37-9C31-4AAF-82C8-C184E0A60605}" type="datetimeFigureOut">
              <a:rPr lang="ru-RU" smtClean="0"/>
              <a:pPr/>
              <a:t>05.11.2016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43FE9-1BED-442E-A5ED-459BE770CC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097263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A2D37-9C31-4AAF-82C8-C184E0A60605}" type="datetimeFigureOut">
              <a:rPr lang="ru-RU" smtClean="0"/>
              <a:pPr/>
              <a:t>05.11.2016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43FE9-1BED-442E-A5ED-459BE770CC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797902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A2D37-9C31-4AAF-82C8-C184E0A60605}" type="datetimeFigureOut">
              <a:rPr lang="ru-RU" smtClean="0"/>
              <a:pPr/>
              <a:t>05.11.2016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43FE9-1BED-442E-A5ED-459BE770CC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868207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A2D37-9C31-4AAF-82C8-C184E0A60605}" type="datetimeFigureOut">
              <a:rPr lang="ru-RU" smtClean="0"/>
              <a:pPr/>
              <a:t>05.11.2016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43FE9-1BED-442E-A5ED-459BE770CC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477126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A2D37-9C31-4AAF-82C8-C184E0A60605}" type="datetimeFigureOut">
              <a:rPr lang="ru-RU" smtClean="0"/>
              <a:pPr/>
              <a:t>05.11.2016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43FE9-1BED-442E-A5ED-459BE770CC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124429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A2D37-9C31-4AAF-82C8-C184E0A60605}" type="datetimeFigureOut">
              <a:rPr lang="ru-RU" smtClean="0"/>
              <a:pPr/>
              <a:t>05.11.2016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43FE9-1BED-442E-A5ED-459BE770CC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974675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A2D37-9C31-4AAF-82C8-C184E0A60605}" type="datetimeFigureOut">
              <a:rPr lang="ru-RU" smtClean="0"/>
              <a:pPr/>
              <a:t>05.11.2016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43FE9-1BED-442E-A5ED-459BE770CC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751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85293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5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Балаларда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толерантлык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тәрбияләү</a:t>
            </a:r>
            <a:endParaRPr lang="ru-RU" sz="5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ssue-10-Feature-2-1024x10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38335" y="260648"/>
            <a:ext cx="2005665" cy="19958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12160" y="42930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331640" y="404664"/>
            <a:ext cx="601786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Мамадыш шәһәре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Муниципаль бюджет мәктәпкәчә белем бирү учреждениясе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t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4 нче номерлы “ Әкият” балалар бакчасы. </a:t>
            </a:r>
            <a:endParaRPr kumimoji="0" lang="tt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476672"/>
            <a:ext cx="7776864" cy="5832648"/>
          </a:xfrm>
        </p:spPr>
      </p:pic>
    </p:spTree>
  </p:cSld>
  <p:clrMapOvr>
    <a:masterClrMapping/>
  </p:clrMapOvr>
  <p:transition>
    <p:diamond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700808"/>
            <a:ext cx="86764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err="1">
                <a:solidFill>
                  <a:srgbClr val="002060"/>
                </a:solidFill>
              </a:rPr>
              <a:t>Толерант</a:t>
            </a:r>
            <a:r>
              <a:rPr lang="ru-RU" sz="4000" dirty="0">
                <a:solidFill>
                  <a:srgbClr val="002060"/>
                </a:solidFill>
              </a:rPr>
              <a:t> - </a:t>
            </a:r>
            <a:r>
              <a:rPr lang="ru-RU" sz="4000" dirty="0" err="1">
                <a:solidFill>
                  <a:srgbClr val="002060"/>
                </a:solidFill>
              </a:rPr>
              <a:t>латин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теленнән кергән.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Ул</a:t>
            </a:r>
            <a:r>
              <a:rPr lang="ru-RU" sz="4000" dirty="0">
                <a:solidFill>
                  <a:srgbClr val="002060"/>
                </a:solidFill>
              </a:rPr>
              <a:t>- </a:t>
            </a:r>
            <a:r>
              <a:rPr lang="ru-RU" sz="4000" dirty="0" err="1">
                <a:solidFill>
                  <a:srgbClr val="002060"/>
                </a:solidFill>
              </a:rPr>
              <a:t>түземлелек, сабырлык</a:t>
            </a:r>
            <a:r>
              <a:rPr lang="ru-RU" sz="4000" dirty="0">
                <a:solidFill>
                  <a:srgbClr val="002060"/>
                </a:solidFill>
              </a:rPr>
              <a:t>, </a:t>
            </a:r>
            <a:r>
              <a:rPr lang="ru-RU" sz="4000" dirty="0" err="1">
                <a:solidFill>
                  <a:srgbClr val="002060"/>
                </a:solidFill>
              </a:rPr>
              <a:t>кеше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нинди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генә милләттән булуына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карамастан</a:t>
            </a:r>
            <a:r>
              <a:rPr lang="ru-RU" sz="4000" dirty="0">
                <a:solidFill>
                  <a:srgbClr val="002060"/>
                </a:solidFill>
              </a:rPr>
              <a:t>, </a:t>
            </a:r>
            <a:r>
              <a:rPr lang="ru-RU" sz="4000" dirty="0" err="1">
                <a:solidFill>
                  <a:srgbClr val="002060"/>
                </a:solidFill>
              </a:rPr>
              <a:t>аның фикеренә, гореф-гадәтенә уңай карау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дигәнне аңлата.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Issue-10-Feature-2-1024x10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332656"/>
            <a:ext cx="1302504" cy="1296144"/>
          </a:xfrm>
          <a:prstGeom prst="rect">
            <a:avLst/>
          </a:prstGeom>
        </p:spPr>
      </p:pic>
      <p:pic>
        <p:nvPicPr>
          <p:cNvPr id="6" name="Рисунок 5" descr="Issue-10-Feature-2-1024x10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4581128"/>
            <a:ext cx="2005665" cy="1995872"/>
          </a:xfrm>
          <a:prstGeom prst="rect">
            <a:avLst/>
          </a:prstGeom>
        </p:spPr>
      </p:pic>
    </p:spTree>
  </p:cSld>
  <p:clrMapOvr>
    <a:masterClrMapping/>
  </p:clrMapOvr>
  <p:transition>
    <p:check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204864"/>
            <a:ext cx="8892480" cy="1656184"/>
          </a:xfrm>
        </p:spPr>
        <p:txBody>
          <a:bodyPr>
            <a:normAutofit fontScale="90000"/>
          </a:bodyPr>
          <a:lstStyle/>
          <a:p>
            <a:r>
              <a:rPr lang="ru-RU" sz="3200" b="1" i="1" dirty="0" err="1" smtClean="0">
                <a:latin typeface="Times New Roman"/>
                <a:ea typeface="Calibri"/>
              </a:rPr>
              <a:t>Мәкаль, табышмаклар</a:t>
            </a:r>
            <a:r>
              <a:rPr lang="ru-RU" sz="3200" b="1" i="1" dirty="0" smtClean="0">
                <a:latin typeface="Times New Roman"/>
                <a:ea typeface="Calibri"/>
              </a:rPr>
              <a:t> </a:t>
            </a:r>
            <a:r>
              <a:rPr lang="ru-RU" sz="3200" b="1" i="1" dirty="0" err="1" smtClean="0">
                <a:latin typeface="Times New Roman"/>
                <a:ea typeface="Calibri"/>
              </a:rPr>
              <a:t>һәм әйтемнәр.</a:t>
            </a:r>
            <a:r>
              <a:rPr lang="ru-RU" sz="3200" b="1" i="1" dirty="0" smtClean="0">
                <a:latin typeface="Times New Roman"/>
                <a:ea typeface="Calibri"/>
              </a:rPr>
              <a:t> </a:t>
            </a:r>
            <a:r>
              <a:rPr lang="en-US" sz="3200" i="1" dirty="0" smtClean="0">
                <a:latin typeface="Times New Roman"/>
                <a:ea typeface="Calibri"/>
              </a:rPr>
              <a:t/>
            </a:r>
            <a:br>
              <a:rPr lang="en-US" sz="3200" i="1" dirty="0" smtClean="0">
                <a:latin typeface="Times New Roman"/>
                <a:ea typeface="Calibri"/>
              </a:rPr>
            </a:br>
            <a:r>
              <a:rPr lang="ru-RU" sz="3200" i="1" dirty="0" smtClean="0">
                <a:latin typeface="Times New Roman"/>
                <a:ea typeface="Calibri"/>
              </a:rPr>
              <a:t>1) “</a:t>
            </a:r>
            <a:r>
              <a:rPr lang="ru-RU" sz="3200" i="1" dirty="0" err="1" smtClean="0">
                <a:latin typeface="Times New Roman"/>
                <a:ea typeface="Calibri"/>
              </a:rPr>
              <a:t>Игелекле</a:t>
            </a:r>
            <a:r>
              <a:rPr lang="ru-RU" sz="3200" i="1" dirty="0" smtClean="0">
                <a:latin typeface="Times New Roman"/>
                <a:ea typeface="Calibri"/>
              </a:rPr>
              <a:t> </a:t>
            </a:r>
            <a:r>
              <a:rPr lang="ru-RU" sz="3200" i="1" dirty="0" err="1" smtClean="0">
                <a:latin typeface="Times New Roman"/>
                <a:ea typeface="Calibri"/>
              </a:rPr>
              <a:t>эшнең иртәсе </a:t>
            </a:r>
            <a:r>
              <a:rPr lang="ru-RU" sz="3200" i="1" dirty="0" smtClean="0">
                <a:latin typeface="Times New Roman"/>
                <a:ea typeface="Calibri"/>
              </a:rPr>
              <a:t>– киче </a:t>
            </a:r>
            <a:r>
              <a:rPr lang="ru-RU" sz="3200" i="1" dirty="0" err="1" smtClean="0">
                <a:latin typeface="Times New Roman"/>
                <a:ea typeface="Calibri"/>
              </a:rPr>
              <a:t>юк</a:t>
            </a:r>
            <a:r>
              <a:rPr lang="ru-RU" sz="3200" i="1" dirty="0" smtClean="0">
                <a:latin typeface="Times New Roman"/>
                <a:ea typeface="Calibri"/>
              </a:rPr>
              <a:t>”. </a:t>
            </a:r>
            <a:r>
              <a:rPr lang="en-US" sz="3200" i="1" dirty="0" smtClean="0">
                <a:latin typeface="Times New Roman"/>
                <a:ea typeface="Calibri"/>
              </a:rPr>
              <a:t/>
            </a:r>
            <a:br>
              <a:rPr lang="en-US" sz="3200" i="1" dirty="0" smtClean="0">
                <a:latin typeface="Times New Roman"/>
                <a:ea typeface="Calibri"/>
              </a:rPr>
            </a:br>
            <a:r>
              <a:rPr lang="ru-RU" sz="3200" i="1" dirty="0" smtClean="0">
                <a:latin typeface="Times New Roman"/>
                <a:ea typeface="Calibri"/>
              </a:rPr>
              <a:t>2) “</a:t>
            </a:r>
            <a:r>
              <a:rPr lang="ru-RU" sz="3200" i="1" dirty="0" err="1" smtClean="0">
                <a:latin typeface="Times New Roman"/>
                <a:ea typeface="Calibri"/>
              </a:rPr>
              <a:t>Изгелек</a:t>
            </a:r>
            <a:r>
              <a:rPr lang="ru-RU" sz="3200" i="1" dirty="0" smtClean="0">
                <a:latin typeface="Times New Roman"/>
                <a:ea typeface="Calibri"/>
              </a:rPr>
              <a:t> </a:t>
            </a:r>
            <a:r>
              <a:rPr lang="ru-RU" sz="3200" i="1" dirty="0" err="1" smtClean="0">
                <a:latin typeface="Times New Roman"/>
                <a:ea typeface="Calibri"/>
              </a:rPr>
              <a:t>иткән юлда</a:t>
            </a:r>
            <a:r>
              <a:rPr lang="ru-RU" sz="3200" i="1" dirty="0" smtClean="0">
                <a:latin typeface="Times New Roman"/>
                <a:ea typeface="Calibri"/>
              </a:rPr>
              <a:t> </a:t>
            </a:r>
            <a:r>
              <a:rPr lang="ru-RU" sz="3200" i="1" dirty="0" err="1" smtClean="0">
                <a:latin typeface="Times New Roman"/>
                <a:ea typeface="Calibri"/>
              </a:rPr>
              <a:t>калмас</a:t>
            </a:r>
            <a:r>
              <a:rPr lang="ru-RU" sz="3200" i="1" dirty="0" smtClean="0">
                <a:latin typeface="Times New Roman"/>
                <a:ea typeface="Calibri"/>
              </a:rPr>
              <a:t>”. </a:t>
            </a:r>
            <a:r>
              <a:rPr lang="en-US" sz="3200" i="1" dirty="0" smtClean="0">
                <a:latin typeface="Times New Roman"/>
                <a:ea typeface="Calibri"/>
              </a:rPr>
              <a:t/>
            </a:r>
            <a:br>
              <a:rPr lang="en-US" sz="3200" i="1" dirty="0" smtClean="0">
                <a:latin typeface="Times New Roman"/>
                <a:ea typeface="Calibri"/>
              </a:rPr>
            </a:br>
            <a:r>
              <a:rPr lang="ru-RU" sz="3200" i="1" dirty="0" smtClean="0">
                <a:latin typeface="Times New Roman"/>
                <a:ea typeface="Calibri"/>
              </a:rPr>
              <a:t>3) “</a:t>
            </a:r>
            <a:r>
              <a:rPr lang="ru-RU" sz="3200" i="1" dirty="0" err="1" smtClean="0">
                <a:latin typeface="Times New Roman"/>
                <a:ea typeface="Calibri"/>
              </a:rPr>
              <a:t>Игелек</a:t>
            </a:r>
            <a:r>
              <a:rPr lang="ru-RU" sz="3200" i="1" dirty="0" smtClean="0">
                <a:latin typeface="Times New Roman"/>
                <a:ea typeface="Calibri"/>
              </a:rPr>
              <a:t> </a:t>
            </a:r>
            <a:r>
              <a:rPr lang="ru-RU" sz="3200" i="1" dirty="0" err="1" smtClean="0">
                <a:latin typeface="Times New Roman"/>
                <a:ea typeface="Calibri"/>
              </a:rPr>
              <a:t>итә алмасаң</a:t>
            </a:r>
            <a:r>
              <a:rPr lang="ru-RU" sz="3200" i="1" dirty="0" smtClean="0">
                <a:latin typeface="Times New Roman"/>
                <a:ea typeface="Calibri"/>
              </a:rPr>
              <a:t>, </a:t>
            </a:r>
            <a:r>
              <a:rPr lang="ru-RU" sz="3200" i="1" dirty="0" err="1" smtClean="0">
                <a:latin typeface="Times New Roman"/>
                <a:ea typeface="Calibri"/>
              </a:rPr>
              <a:t>яманлык</a:t>
            </a:r>
            <a:r>
              <a:rPr lang="ru-RU" sz="3200" i="1" dirty="0" smtClean="0">
                <a:latin typeface="Times New Roman"/>
                <a:ea typeface="Calibri"/>
              </a:rPr>
              <a:t> </a:t>
            </a:r>
            <a:r>
              <a:rPr lang="ru-RU" sz="3200" i="1" dirty="0" err="1" smtClean="0">
                <a:latin typeface="Times New Roman"/>
                <a:ea typeface="Calibri"/>
              </a:rPr>
              <a:t>кылма</a:t>
            </a:r>
            <a:r>
              <a:rPr lang="ru-RU" sz="3200" i="1" dirty="0" smtClean="0">
                <a:latin typeface="Times New Roman"/>
                <a:ea typeface="Calibri"/>
              </a:rPr>
              <a:t>”.</a:t>
            </a:r>
            <a:r>
              <a:rPr lang="en-US" sz="3200" i="1" dirty="0" smtClean="0">
                <a:latin typeface="Times New Roman"/>
                <a:ea typeface="Calibri"/>
              </a:rPr>
              <a:t/>
            </a:r>
            <a:br>
              <a:rPr lang="en-US" sz="3200" i="1" dirty="0" smtClean="0">
                <a:latin typeface="Times New Roman"/>
                <a:ea typeface="Calibri"/>
              </a:rPr>
            </a:br>
            <a:r>
              <a:rPr lang="ru-RU" sz="3200" i="1" dirty="0" smtClean="0">
                <a:latin typeface="Times New Roman"/>
                <a:ea typeface="Calibri"/>
              </a:rPr>
              <a:t> 4) “</a:t>
            </a:r>
            <a:r>
              <a:rPr lang="ru-RU" sz="3200" i="1" dirty="0" err="1" smtClean="0">
                <a:latin typeface="Times New Roman"/>
                <a:ea typeface="Calibri"/>
              </a:rPr>
              <a:t>Кешегә игелек</a:t>
            </a:r>
            <a:r>
              <a:rPr lang="ru-RU" sz="3200" i="1" dirty="0" smtClean="0">
                <a:latin typeface="Times New Roman"/>
                <a:ea typeface="Calibri"/>
              </a:rPr>
              <a:t> </a:t>
            </a:r>
            <a:r>
              <a:rPr lang="ru-RU" sz="3200" i="1" dirty="0" err="1" smtClean="0">
                <a:latin typeface="Times New Roman"/>
                <a:ea typeface="Calibri"/>
              </a:rPr>
              <a:t>итсән </a:t>
            </a:r>
            <a:r>
              <a:rPr lang="ru-RU" sz="3200" i="1" dirty="0" smtClean="0">
                <a:latin typeface="Times New Roman"/>
                <a:ea typeface="Calibri"/>
              </a:rPr>
              <a:t>– </a:t>
            </a:r>
            <a:r>
              <a:rPr lang="ru-RU" sz="3200" i="1" dirty="0" err="1" smtClean="0">
                <a:latin typeface="Times New Roman"/>
                <a:ea typeface="Calibri"/>
              </a:rPr>
              <a:t>үзеңә булышасың</a:t>
            </a:r>
            <a:r>
              <a:rPr lang="ru-RU" sz="3200" i="1" dirty="0" smtClean="0">
                <a:latin typeface="Times New Roman"/>
                <a:ea typeface="Calibri"/>
              </a:rPr>
              <a:t>”. </a:t>
            </a:r>
            <a:r>
              <a:rPr lang="en-US" sz="3200" i="1" dirty="0" smtClean="0">
                <a:latin typeface="Times New Roman"/>
                <a:ea typeface="Calibri"/>
              </a:rPr>
              <a:t/>
            </a:r>
            <a:br>
              <a:rPr lang="en-US" sz="3200" i="1" dirty="0" smtClean="0">
                <a:latin typeface="Times New Roman"/>
                <a:ea typeface="Calibri"/>
              </a:rPr>
            </a:br>
            <a:r>
              <a:rPr lang="ru-RU" sz="3200" i="1" dirty="0" smtClean="0">
                <a:latin typeface="Times New Roman"/>
                <a:ea typeface="Calibri"/>
              </a:rPr>
              <a:t>5) “</a:t>
            </a:r>
            <a:r>
              <a:rPr lang="ru-RU" sz="3200" i="1" dirty="0" err="1" smtClean="0">
                <a:latin typeface="Times New Roman"/>
                <a:ea typeface="Calibri"/>
              </a:rPr>
              <a:t>Матурлык</a:t>
            </a:r>
            <a:r>
              <a:rPr lang="ru-RU" sz="3200" i="1" dirty="0" smtClean="0">
                <a:latin typeface="Times New Roman"/>
                <a:ea typeface="Calibri"/>
              </a:rPr>
              <a:t> – </a:t>
            </a:r>
            <a:r>
              <a:rPr lang="ru-RU" sz="3200" i="1" dirty="0" err="1" smtClean="0">
                <a:latin typeface="Times New Roman"/>
                <a:ea typeface="Calibri"/>
              </a:rPr>
              <a:t>бер</a:t>
            </a:r>
            <a:r>
              <a:rPr lang="ru-RU" sz="3200" i="1" dirty="0" smtClean="0">
                <a:latin typeface="Times New Roman"/>
                <a:ea typeface="Calibri"/>
              </a:rPr>
              <a:t> </a:t>
            </a:r>
            <a:r>
              <a:rPr lang="ru-RU" sz="3200" i="1" dirty="0" err="1" smtClean="0">
                <a:latin typeface="Times New Roman"/>
                <a:ea typeface="Calibri"/>
              </a:rPr>
              <a:t>көнлек</a:t>
            </a:r>
            <a:r>
              <a:rPr lang="ru-RU" sz="3200" i="1" dirty="0" smtClean="0">
                <a:latin typeface="Times New Roman"/>
                <a:ea typeface="Calibri"/>
              </a:rPr>
              <a:t>, </a:t>
            </a:r>
            <a:r>
              <a:rPr lang="ru-RU" sz="3200" i="1" dirty="0" err="1" smtClean="0">
                <a:latin typeface="Times New Roman"/>
                <a:ea typeface="Calibri"/>
              </a:rPr>
              <a:t>игелек</a:t>
            </a:r>
            <a:r>
              <a:rPr lang="ru-RU" sz="3200" i="1" dirty="0" smtClean="0">
                <a:latin typeface="Times New Roman"/>
                <a:ea typeface="Calibri"/>
              </a:rPr>
              <a:t> – </a:t>
            </a:r>
            <a:r>
              <a:rPr lang="ru-RU" sz="3200" i="1" dirty="0" err="1" smtClean="0">
                <a:latin typeface="Times New Roman"/>
                <a:ea typeface="Calibri"/>
              </a:rPr>
              <a:t>мәңгелек</a:t>
            </a:r>
            <a:r>
              <a:rPr lang="ru-RU" sz="3200" i="1" dirty="0" smtClean="0">
                <a:latin typeface="Times New Roman"/>
                <a:ea typeface="Calibri"/>
              </a:rPr>
              <a:t>”</a:t>
            </a:r>
            <a:r>
              <a:rPr lang="en-US" sz="3200" i="1" dirty="0" smtClean="0">
                <a:latin typeface="Times New Roman"/>
                <a:ea typeface="Calibri"/>
              </a:rPr>
              <a:t>.</a:t>
            </a:r>
            <a:endParaRPr lang="ru-RU" sz="3200" i="1" dirty="0"/>
          </a:p>
        </p:txBody>
      </p:sp>
      <p:pic>
        <p:nvPicPr>
          <p:cNvPr id="4" name="Рисунок 3" descr="Issue-10-Feature-2-1024x10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8264" y="4437112"/>
            <a:ext cx="2005665" cy="1995872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692696"/>
            <a:ext cx="7656547" cy="5184576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chool98kemer.ucoz.ru/_nw/13/877884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764704"/>
            <a:ext cx="5976664" cy="5269912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player.myshared.ru/1079524/data/images/img3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16832"/>
            <a:ext cx="8964488" cy="2088232"/>
          </a:xfrm>
          <a:prstGeom prst="rect">
            <a:avLst/>
          </a:prstGeom>
          <a:noFill/>
        </p:spPr>
      </p:pic>
      <p:pic>
        <p:nvPicPr>
          <p:cNvPr id="15364" name="Picture 4" descr="http://photoflowery.ru/photo/f8/f8bd96cd336eb5878d5af87f3ef94d1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293096"/>
            <a:ext cx="2743162" cy="1944216"/>
          </a:xfrm>
          <a:prstGeom prst="rect">
            <a:avLst/>
          </a:prstGeom>
          <a:noFill/>
        </p:spPr>
      </p:pic>
      <p:pic>
        <p:nvPicPr>
          <p:cNvPr id="6" name="Рисунок 5" descr="Issue-10-Feature-2-1024x10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3933056"/>
            <a:ext cx="2005665" cy="1995872"/>
          </a:xfrm>
          <a:prstGeom prst="rect">
            <a:avLst/>
          </a:prstGeom>
        </p:spPr>
      </p:pic>
    </p:spTree>
  </p:cSld>
  <p:clrMapOvr>
    <a:masterClrMapping/>
  </p:clrMapOvr>
  <p:transition>
    <p:pull dir="lu"/>
  </p:transition>
</p:sld>
</file>

<file path=ppt/theme/theme1.xml><?xml version="1.0" encoding="utf-8"?>
<a:theme xmlns:a="http://schemas.openxmlformats.org/drawingml/2006/main" name="Тема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Тема5</Template>
  <TotalTime>31</TotalTime>
  <Words>55</Words>
  <Application>Microsoft Office PowerPoint</Application>
  <PresentationFormat>Экран (4:3)</PresentationFormat>
  <Paragraphs>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Тема5</vt:lpstr>
      <vt:lpstr>Балаларда толерантлык тәрбияләү</vt:lpstr>
      <vt:lpstr>Презентация PowerPoint</vt:lpstr>
      <vt:lpstr>Презентация PowerPoint</vt:lpstr>
      <vt:lpstr>Мәкаль, табышмаклар һәм әйтемнәр.  1) “Игелекле эшнең иртәсе – киче юк”.  2) “Изгелек иткән юлда калмас”.  3) “Игелек итә алмасаң, яманлык кылма”.  4) “Кешегә игелек итсән – үзеңә булышасың”.  5) “Матурлык – бер көнлек, игелек – мәңгелек”.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Балаларда толерантлык тәрбияләү</dc:title>
  <dc:creator>флюза</dc:creator>
  <cp:lastModifiedBy>User</cp:lastModifiedBy>
  <cp:revision>5</cp:revision>
  <dcterms:created xsi:type="dcterms:W3CDTF">2015-11-28T11:16:03Z</dcterms:created>
  <dcterms:modified xsi:type="dcterms:W3CDTF">2016-11-04T22:16:32Z</dcterms:modified>
</cp:coreProperties>
</file>